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4961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0439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1206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9856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0820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3226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6217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9901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7772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5129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8501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FB098-C8A6-4C3A-BEF2-F5E1EAE3E52A}" type="datetimeFigureOut">
              <a:rPr lang="en-CA" smtClean="0"/>
              <a:t>23/07/2018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5E5DAE-7C32-48F2-A2AD-39463A42D7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2739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1282" y="1295400"/>
            <a:ext cx="6134100" cy="5562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51019" y="204005"/>
            <a:ext cx="5704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u="sng" dirty="0" smtClean="0"/>
              <a:t>OES Snag Report – Snow &amp; Rain Values on Reactions</a:t>
            </a:r>
            <a:endParaRPr lang="en-CA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10931236" y="311727"/>
            <a:ext cx="997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 smtClean="0"/>
              <a:t>23.July.2018</a:t>
            </a:r>
            <a:endParaRPr lang="en-CA" sz="1050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5140036"/>
            <a:ext cx="2826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FF0000"/>
                </a:solidFill>
              </a:rPr>
              <a:t>This is the correct Rain load for </a:t>
            </a:r>
            <a:r>
              <a:rPr lang="en-CA" dirty="0" err="1" smtClean="0">
                <a:solidFill>
                  <a:srgbClr val="FF0000"/>
                </a:solidFill>
              </a:rPr>
              <a:t>Wingham</a:t>
            </a:r>
            <a:r>
              <a:rPr lang="en-CA" dirty="0" smtClean="0">
                <a:solidFill>
                  <a:srgbClr val="FF0000"/>
                </a:solidFill>
              </a:rPr>
              <a:t> ON</a:t>
            </a:r>
            <a:endParaRPr lang="en-CA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054928" y="4270664"/>
            <a:ext cx="1537854" cy="10598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8600" y="1452504"/>
            <a:ext cx="2826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FF0000"/>
                </a:solidFill>
              </a:rPr>
              <a:t>This is the correct Snow load for </a:t>
            </a:r>
            <a:r>
              <a:rPr lang="en-CA" dirty="0" err="1" smtClean="0">
                <a:solidFill>
                  <a:srgbClr val="FF0000"/>
                </a:solidFill>
              </a:rPr>
              <a:t>Wingham</a:t>
            </a:r>
            <a:r>
              <a:rPr lang="en-CA" dirty="0" smtClean="0">
                <a:solidFill>
                  <a:srgbClr val="FF0000"/>
                </a:solidFill>
              </a:rPr>
              <a:t> ON</a:t>
            </a:r>
            <a:endParaRPr lang="en-CA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013365" y="1633209"/>
            <a:ext cx="1579417" cy="18269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0931236" y="6366163"/>
            <a:ext cx="997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 smtClean="0"/>
              <a:t>Page 1 of 3</a:t>
            </a:r>
            <a:endParaRPr lang="en-CA" sz="1050" dirty="0"/>
          </a:p>
        </p:txBody>
      </p:sp>
    </p:spTree>
    <p:extLst>
      <p:ext uri="{BB962C8B-B14F-4D97-AF65-F5344CB8AC3E}">
        <p14:creationId xmlns:p14="http://schemas.microsoft.com/office/powerpoint/2010/main" val="464003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014" y="987136"/>
            <a:ext cx="6154652" cy="58708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51019" y="204005"/>
            <a:ext cx="5704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u="sng" dirty="0" smtClean="0"/>
              <a:t>OES Snag Report – </a:t>
            </a:r>
            <a:r>
              <a:rPr lang="en-CA" u="sng" dirty="0"/>
              <a:t>Snow &amp; Rain Values on Reactions</a:t>
            </a:r>
            <a:endParaRPr lang="en-CA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10016836" y="311727"/>
            <a:ext cx="14547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 smtClean="0"/>
              <a:t>23.July.2018</a:t>
            </a:r>
            <a:endParaRPr lang="en-CA" sz="1050" dirty="0"/>
          </a:p>
        </p:txBody>
      </p:sp>
      <p:sp>
        <p:nvSpPr>
          <p:cNvPr id="3" name="TextBox 2"/>
          <p:cNvSpPr txBox="1"/>
          <p:nvPr/>
        </p:nvSpPr>
        <p:spPr>
          <a:xfrm>
            <a:off x="519546" y="4935682"/>
            <a:ext cx="2826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FF0000"/>
                </a:solidFill>
              </a:rPr>
              <a:t>Why did the rain load change to -0.6 </a:t>
            </a:r>
            <a:r>
              <a:rPr lang="en-CA" dirty="0" err="1" smtClean="0">
                <a:solidFill>
                  <a:srgbClr val="FF0000"/>
                </a:solidFill>
              </a:rPr>
              <a:t>kPa</a:t>
            </a:r>
            <a:r>
              <a:rPr lang="en-CA" dirty="0" smtClean="0">
                <a:solidFill>
                  <a:srgbClr val="FF0000"/>
                </a:solidFill>
              </a:rPr>
              <a:t>?</a:t>
            </a:r>
          </a:p>
          <a:p>
            <a:r>
              <a:rPr lang="en-CA" dirty="0" smtClean="0">
                <a:solidFill>
                  <a:srgbClr val="FF0000"/>
                </a:solidFill>
              </a:rPr>
              <a:t>It returned 0.4 (correct) 2 pages previously….</a:t>
            </a:r>
            <a:endParaRPr lang="en-CA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096491" y="2358736"/>
            <a:ext cx="4717473" cy="28263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429000" y="1797627"/>
            <a:ext cx="2826327" cy="4364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19546" y="1197462"/>
            <a:ext cx="2826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FF0000"/>
                </a:solidFill>
              </a:rPr>
              <a:t>Why did the snow load change to 1.6 </a:t>
            </a:r>
            <a:r>
              <a:rPr lang="en-CA" dirty="0" err="1" smtClean="0">
                <a:solidFill>
                  <a:srgbClr val="FF0000"/>
                </a:solidFill>
              </a:rPr>
              <a:t>kPa</a:t>
            </a:r>
            <a:r>
              <a:rPr lang="en-CA" dirty="0" smtClean="0">
                <a:solidFill>
                  <a:srgbClr val="FF0000"/>
                </a:solidFill>
              </a:rPr>
              <a:t>?</a:t>
            </a:r>
          </a:p>
          <a:p>
            <a:r>
              <a:rPr lang="en-CA" dirty="0" smtClean="0">
                <a:solidFill>
                  <a:srgbClr val="FF0000"/>
                </a:solidFill>
              </a:rPr>
              <a:t>It returned 2.6 (correct) 2 pages previously….</a:t>
            </a:r>
            <a:endParaRPr lang="en-CA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972800" y="6386945"/>
            <a:ext cx="997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 smtClean="0"/>
              <a:t>Page 2 of 3</a:t>
            </a:r>
            <a:endParaRPr lang="en-CA" sz="1050" dirty="0"/>
          </a:p>
        </p:txBody>
      </p:sp>
    </p:spTree>
    <p:extLst>
      <p:ext uri="{BB962C8B-B14F-4D97-AF65-F5344CB8AC3E}">
        <p14:creationId xmlns:p14="http://schemas.microsoft.com/office/powerpoint/2010/main" val="698955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1019" y="204005"/>
            <a:ext cx="5704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u="sng" dirty="0" smtClean="0"/>
              <a:t>OES Snag Report – </a:t>
            </a:r>
            <a:r>
              <a:rPr lang="en-CA" u="sng" dirty="0"/>
              <a:t>Snow &amp; Rain Values on </a:t>
            </a:r>
            <a:r>
              <a:rPr lang="en-CA" u="sng" dirty="0" smtClean="0"/>
              <a:t>Reactions</a:t>
            </a:r>
            <a:endParaRPr lang="en-CA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10016836" y="311727"/>
            <a:ext cx="14547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 smtClean="0"/>
              <a:t>23.July.2018</a:t>
            </a:r>
            <a:endParaRPr lang="en-CA" sz="1050" dirty="0"/>
          </a:p>
        </p:txBody>
      </p:sp>
      <p:pic>
        <p:nvPicPr>
          <p:cNvPr id="7" name="D1CB2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51019" y="622848"/>
            <a:ext cx="4644736" cy="623515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972800" y="6386945"/>
            <a:ext cx="997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 smtClean="0"/>
              <a:t>Page 3 of 3</a:t>
            </a:r>
            <a:endParaRPr lang="en-CA" sz="1050" dirty="0"/>
          </a:p>
        </p:txBody>
      </p:sp>
    </p:spTree>
    <p:extLst>
      <p:ext uri="{BB962C8B-B14F-4D97-AF65-F5344CB8AC3E}">
        <p14:creationId xmlns:p14="http://schemas.microsoft.com/office/powerpoint/2010/main" val="2645012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104</Words>
  <Application>Microsoft Office PowerPoint</Application>
  <PresentationFormat>Widescreen</PresentationFormat>
  <Paragraphs>15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edmmcgugan@gmail.com</dc:creator>
  <cp:lastModifiedBy>edmmcgugan@gmail.com</cp:lastModifiedBy>
  <cp:revision>8</cp:revision>
  <dcterms:created xsi:type="dcterms:W3CDTF">2018-07-23T21:11:20Z</dcterms:created>
  <dcterms:modified xsi:type="dcterms:W3CDTF">2018-07-23T23:26:23Z</dcterms:modified>
</cp:coreProperties>
</file>

<file path=docProps/thumbnail.jpeg>
</file>